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EA571AC-BF5E-45C5-A8E9-F56ABA168AEA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D83E078-5D89-408B-A3FF-34BBEFD186E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45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71AC-BF5E-45C5-A8E9-F56ABA168AEA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E078-5D89-408B-A3FF-34BBEFD18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7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71AC-BF5E-45C5-A8E9-F56ABA168AEA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E078-5D89-408B-A3FF-34BBEFD186E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667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71AC-BF5E-45C5-A8E9-F56ABA168AEA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E078-5D89-408B-A3FF-34BBEFD186E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220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71AC-BF5E-45C5-A8E9-F56ABA168AEA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E078-5D89-408B-A3FF-34BBEFD18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32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71AC-BF5E-45C5-A8E9-F56ABA168AEA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E078-5D89-408B-A3FF-34BBEFD186E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686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71AC-BF5E-45C5-A8E9-F56ABA168AEA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E078-5D89-408B-A3FF-34BBEFD186E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795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71AC-BF5E-45C5-A8E9-F56ABA168AEA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E078-5D89-408B-A3FF-34BBEFD186E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98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71AC-BF5E-45C5-A8E9-F56ABA168AEA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E078-5D89-408B-A3FF-34BBEFD186E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41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71AC-BF5E-45C5-A8E9-F56ABA168AEA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E078-5D89-408B-A3FF-34BBEFD18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25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71AC-BF5E-45C5-A8E9-F56ABA168AEA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E078-5D89-408B-A3FF-34BBEFD186E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13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71AC-BF5E-45C5-A8E9-F56ABA168AEA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E078-5D89-408B-A3FF-34BBEFD18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20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71AC-BF5E-45C5-A8E9-F56ABA168AEA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E078-5D89-408B-A3FF-34BBEFD186E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51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71AC-BF5E-45C5-A8E9-F56ABA168AEA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E078-5D89-408B-A3FF-34BBEFD186E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7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71AC-BF5E-45C5-A8E9-F56ABA168AEA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E078-5D89-408B-A3FF-34BBEFD18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85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71AC-BF5E-45C5-A8E9-F56ABA168AEA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E078-5D89-408B-A3FF-34BBEFD186E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14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71AC-BF5E-45C5-A8E9-F56ABA168AEA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E078-5D89-408B-A3FF-34BBEFD18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02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A571AC-BF5E-45C5-A8E9-F56ABA168AEA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83E078-5D89-408B-A3FF-34BBEFD18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12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7345" y="1260764"/>
            <a:ext cx="7994073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Кроссворд на тему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 smtClean="0">
                <a:solidFill>
                  <a:srgbClr val="002060"/>
                </a:solidFill>
              </a:rPr>
              <a:t>Великая </a:t>
            </a:r>
            <a:r>
              <a:rPr lang="ru-RU" dirty="0" smtClean="0">
                <a:solidFill>
                  <a:srgbClr val="002060"/>
                </a:solidFill>
              </a:rPr>
              <a:t>Отечественная </a:t>
            </a:r>
            <a:r>
              <a:rPr lang="ru-RU" dirty="0" smtClean="0">
                <a:solidFill>
                  <a:srgbClr val="002060"/>
                </a:solidFill>
              </a:rPr>
              <a:t>война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35143" y="5804911"/>
            <a:ext cx="3099460" cy="105308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Приготовил ученик</a:t>
            </a:r>
            <a:r>
              <a:rPr lang="en-US" sz="1800" dirty="0" smtClean="0"/>
              <a:t>,</a:t>
            </a:r>
            <a:r>
              <a:rPr lang="ru-RU" sz="1800" dirty="0" smtClean="0"/>
              <a:t> 9 класса</a:t>
            </a:r>
          </a:p>
          <a:p>
            <a:r>
              <a:rPr lang="ru-RU" sz="1800" dirty="0" smtClean="0"/>
              <a:t>Фролов Никита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9466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409265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0070C0"/>
                </a:solidFill>
              </a:rPr>
              <a:t>Спасибо за внимание</a:t>
            </a:r>
            <a:endParaRPr lang="ru-RU" sz="8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0411" y="374864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47606" y="374864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2614" y="374864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17622" y="374864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17622" y="431866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17623" y="403365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16911" y="783771"/>
            <a:ext cx="8858992" cy="98565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Искусственное </a:t>
            </a:r>
            <a:r>
              <a:rPr lang="ru-RU" dirty="0"/>
              <a:t>сооружение (укрепление), углубление в грунте, предназначенное для улучшения условий стрельбы и защиты военнослужащего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38997" y="548244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38997" y="5185559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40977" y="403365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975762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32614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238996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240977" y="431866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08568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417622" y="574370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411684" y="545869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240977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841668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411685" y="517368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411684" y="4888676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411684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392874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524004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94016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809012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983673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683820" y="4900551"/>
            <a:ext cx="298861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392874" y="431866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392874" y="4047506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392874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392874" y="461950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6677882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970817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247898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392874" y="576250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392874" y="5476505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6392874" y="519743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5803066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6103903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Стрелка вправо 71"/>
          <p:cNvSpPr/>
          <p:nvPr/>
        </p:nvSpPr>
        <p:spPr>
          <a:xfrm>
            <a:off x="3082646" y="3761509"/>
            <a:ext cx="457184" cy="291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67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0411" y="374864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47606" y="374864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2614" y="374864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17622" y="374864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17622" y="431866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17623" y="403365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16911" y="783771"/>
            <a:ext cx="8858992" cy="98565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Лицо</a:t>
            </a:r>
            <a:r>
              <a:rPr lang="ru-RU" dirty="0"/>
              <a:t>, ведущее вооружённую борьбу на территории, оккупированной противником 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38997" y="548244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38997" y="5185559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40977" y="403365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975762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32614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238996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240977" y="431866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08568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417622" y="574370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411684" y="545869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240977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841668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411685" y="517368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411684" y="4888676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411684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392874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524004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94016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809012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983673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683820" y="4900551"/>
            <a:ext cx="298861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392874" y="431866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392874" y="4047506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392874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392874" y="461950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6677882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970817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247898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392874" y="576250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392874" y="5476505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6392874" y="519743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5803066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6103903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Стрелка вправо 45"/>
          <p:cNvSpPr/>
          <p:nvPr/>
        </p:nvSpPr>
        <p:spPr>
          <a:xfrm rot="5400000">
            <a:off x="4345226" y="3325586"/>
            <a:ext cx="457184" cy="291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0411" y="374864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47606" y="374864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2614" y="374864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17622" y="374864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17622" y="431866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17623" y="403365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16911" y="783771"/>
            <a:ext cx="8858992" cy="98565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Появившееся </a:t>
            </a:r>
            <a:r>
              <a:rPr lang="ru-RU" dirty="0"/>
              <a:t>во </a:t>
            </a:r>
            <a:r>
              <a:rPr lang="ru-RU" dirty="0" smtClean="0"/>
              <a:t>время</a:t>
            </a:r>
            <a:r>
              <a:rPr lang="ru-RU" dirty="0"/>
              <a:t> </a:t>
            </a:r>
            <a:r>
              <a:rPr lang="ru-RU" dirty="0" smtClean="0"/>
              <a:t>Великой Отечественной войны 1941—1945 </a:t>
            </a:r>
            <a:r>
              <a:rPr lang="ru-RU" dirty="0"/>
              <a:t>годов неофициальное название бесствольных </a:t>
            </a:r>
            <a:r>
              <a:rPr lang="ru-RU" dirty="0" smtClean="0"/>
              <a:t>систем полевой реактивной </a:t>
            </a:r>
            <a:r>
              <a:rPr lang="ru-RU" dirty="0" err="1" smtClean="0"/>
              <a:t>артеллерии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38997" y="548244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38997" y="5185559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40977" y="403365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975762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32614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238996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240977" y="431866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08568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ю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417622" y="574370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411684" y="545869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240977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841668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411685" y="517368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411684" y="4888676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411684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392874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524004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94016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809012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983673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683820" y="4900551"/>
            <a:ext cx="298861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392874" y="431866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392874" y="4047506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392874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392874" y="461950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6677882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970817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247898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392874" y="576250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392874" y="5476505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6392874" y="519743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5803066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6103903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Стрелка вправо 71"/>
          <p:cNvSpPr/>
          <p:nvPr/>
        </p:nvSpPr>
        <p:spPr>
          <a:xfrm>
            <a:off x="3328068" y="4619501"/>
            <a:ext cx="457184" cy="291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45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0411" y="374864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47606" y="374864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2614" y="374864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17622" y="374864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17622" y="431866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17623" y="403365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16911" y="783771"/>
            <a:ext cx="8858992" cy="98565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ru-RU" dirty="0" smtClean="0"/>
              <a:t>Российский</a:t>
            </a:r>
            <a:r>
              <a:rPr lang="ru-RU" dirty="0"/>
              <a:t> революционер, советский политический, государственный, военный и партийный деятель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38997" y="548244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38997" y="5185559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40977" y="403365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975762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32614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238996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240977" y="431866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08568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ю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417622" y="574370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411684" y="545869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240977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841668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411685" y="517368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411684" y="4888676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411684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392874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524004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94016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809012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983673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683820" y="4900551"/>
            <a:ext cx="298861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392874" y="431866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392874" y="4047506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392874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392874" y="461950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6677882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970817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247898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392874" y="576250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392874" y="5476505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6392874" y="519743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5803066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6103903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Стрелка вправо 71"/>
          <p:cNvSpPr/>
          <p:nvPr/>
        </p:nvSpPr>
        <p:spPr>
          <a:xfrm rot="5400000">
            <a:off x="5174674" y="3610594"/>
            <a:ext cx="457184" cy="291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9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0411" y="374864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47606" y="374864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2614" y="374864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17622" y="374864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17622" y="431866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17623" y="403365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16911" y="783771"/>
            <a:ext cx="8858992" cy="98565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ru-RU" dirty="0" smtClean="0"/>
              <a:t>Диктор Всесоюзного радио Государственного комитета СМ СССР по телевидению и радиовещанию. Народный артист СССР (</a:t>
            </a:r>
            <a:r>
              <a:rPr lang="ru-RU" dirty="0"/>
              <a:t>1980).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38997" y="548244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38997" y="5185559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40977" y="403365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975762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32614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238996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240977" y="431866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08568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ю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417622" y="574370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411684" y="545869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240977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841668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411685" y="517368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411684" y="4888676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411684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392874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524004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94016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809012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983673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683820" y="4900551"/>
            <a:ext cx="298861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392874" y="431866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392874" y="4047506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392874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392874" y="461950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6677882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970817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247898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392874" y="576250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392874" y="5476505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6392874" y="519743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5803066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6103903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Стрелка вправо 71"/>
          <p:cNvSpPr/>
          <p:nvPr/>
        </p:nvSpPr>
        <p:spPr>
          <a:xfrm>
            <a:off x="4775874" y="4905500"/>
            <a:ext cx="457184" cy="291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55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0411" y="374864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47606" y="374864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2614" y="374864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17622" y="374864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17622" y="431866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17623" y="403365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16911" y="783771"/>
            <a:ext cx="8858992" cy="98565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Немецкий </a:t>
            </a:r>
            <a:r>
              <a:rPr lang="ru-RU" dirty="0"/>
              <a:t>политик и оратор, основоположник и центральная фигура </a:t>
            </a:r>
            <a:r>
              <a:rPr lang="ru-RU" dirty="0">
                <a:solidFill>
                  <a:schemeClr val="bg1"/>
                </a:solidFill>
              </a:rPr>
              <a:t>национал-социализма, основатель </a:t>
            </a:r>
            <a:r>
              <a:rPr lang="ru-RU" dirty="0" smtClean="0">
                <a:solidFill>
                  <a:schemeClr val="bg1"/>
                </a:solidFill>
              </a:rPr>
              <a:t>тоталитарной</a:t>
            </a:r>
            <a:r>
              <a:rPr lang="ru-RU" dirty="0">
                <a:solidFill>
                  <a:schemeClr val="bg1"/>
                </a:solidFill>
              </a:rPr>
              <a:t> диктатуры Третьего рейха, глава </a:t>
            </a:r>
            <a:r>
              <a:rPr lang="ru-RU" dirty="0" smtClean="0">
                <a:solidFill>
                  <a:schemeClr val="bg1"/>
                </a:solidFill>
              </a:rPr>
              <a:t>Национал-социалистической </a:t>
            </a:r>
            <a:r>
              <a:rPr lang="ru-RU" dirty="0">
                <a:solidFill>
                  <a:schemeClr val="bg1"/>
                </a:solidFill>
              </a:rPr>
              <a:t>немецкой рабочей партии </a:t>
            </a:r>
            <a:r>
              <a:rPr lang="ru-RU" dirty="0"/>
              <a:t>(1921—1945)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38997" y="548244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38997" y="5185559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40977" y="403365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975762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32614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238996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240977" y="431866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08568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ю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417622" y="574370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411684" y="545869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240977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841668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411685" y="517368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411684" y="4888676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411684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392874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524004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94016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809012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983673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683820" y="4900551"/>
            <a:ext cx="298861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392874" y="431866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392874" y="4047506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392874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392874" y="461950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6677882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970817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247898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392874" y="576250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392874" y="5476505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6392874" y="519743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5803066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6103903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72" name="Стрелка вправо 71"/>
          <p:cNvSpPr/>
          <p:nvPr/>
        </p:nvSpPr>
        <p:spPr>
          <a:xfrm>
            <a:off x="5313222" y="3783280"/>
            <a:ext cx="457184" cy="291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65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0411" y="374864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47606" y="374864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2614" y="374864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17622" y="374864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17622" y="431866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17623" y="403365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16911" y="783771"/>
            <a:ext cx="8858992" cy="98565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ru-RU" dirty="0" smtClean="0"/>
              <a:t>Советский</a:t>
            </a:r>
            <a:r>
              <a:rPr lang="ru-RU" dirty="0"/>
              <a:t> средний танк периода Великой Отечественной войны, выпускался серийно с 1940 года.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38997" y="548244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38997" y="5185559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40977" y="403365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975762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32614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238996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240977" y="431866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08568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ю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417622" y="574370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411684" y="545869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240977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841668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411685" y="517368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411684" y="4888676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411684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392874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524004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94016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809012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983673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683820" y="4900551"/>
            <a:ext cx="298861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392874" y="431866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392874" y="4047506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392874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392874" y="461950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6677882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970817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247898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392874" y="576250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392874" y="5476505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6392874" y="519743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5803066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6103903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72" name="Стрелка вправо 71"/>
          <p:cNvSpPr/>
          <p:nvPr/>
        </p:nvSpPr>
        <p:spPr>
          <a:xfrm rot="5400000">
            <a:off x="6296399" y="3377555"/>
            <a:ext cx="457184" cy="291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00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0411" y="374864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47606" y="374864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2614" y="374864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17622" y="374864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17622" y="431866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17623" y="403365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16911" y="783771"/>
            <a:ext cx="8858992" cy="98565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Советский средний танк периода Великой Отечественной войны, выпускался серийно с 1940 года.</a:t>
            </a: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38997" y="548244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38997" y="5185559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40977" y="403365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975762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32614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238996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240977" y="431866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08568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ю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417622" y="574370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411684" y="545869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240977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841668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411685" y="517368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411684" y="4888676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411684" y="4603668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392874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524004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94016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809012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983673" y="490055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683820" y="4900551"/>
            <a:ext cx="298861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392874" y="431866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392874" y="4047506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392874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392874" y="4619501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6677882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970817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247898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392874" y="5762502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392874" y="5476505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6392874" y="5197434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5803066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6103903" y="3783280"/>
            <a:ext cx="285008" cy="285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72" name="Стрелка вправо 71"/>
          <p:cNvSpPr/>
          <p:nvPr/>
        </p:nvSpPr>
        <p:spPr>
          <a:xfrm rot="5400000">
            <a:off x="6296399" y="3377555"/>
            <a:ext cx="457184" cy="291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7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99</TotalTime>
  <Words>353</Words>
  <Application>Microsoft Office PowerPoint</Application>
  <PresentationFormat>Широкоэкранный</PresentationFormat>
  <Paragraphs>202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Garamond</vt:lpstr>
      <vt:lpstr>Натуральные материалы</vt:lpstr>
      <vt:lpstr>Кроссворд на тему: «Великая Отечественная война»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DEXP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Кроссворд на тему:”Великая отечественная война”</dc:title>
  <dc:creator>User</dc:creator>
  <cp:lastModifiedBy>inf11</cp:lastModifiedBy>
  <cp:revision>12</cp:revision>
  <dcterms:created xsi:type="dcterms:W3CDTF">2020-02-16T16:27:14Z</dcterms:created>
  <dcterms:modified xsi:type="dcterms:W3CDTF">2020-04-26T09:45:53Z</dcterms:modified>
</cp:coreProperties>
</file>